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330" r:id="rId3"/>
    <p:sldId id="333" r:id="rId4"/>
    <p:sldId id="331" r:id="rId5"/>
    <p:sldId id="328" r:id="rId6"/>
    <p:sldId id="33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80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6F05B-C8EA-42A1-A75C-991732F416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CFA9040-1947-4B3B-B736-B879636B7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076716-BF9E-435D-A72D-8BA2AD0A1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E9AF70-016B-497F-9369-B6DC23018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B0A50A-E4FB-4137-A691-8EFDA0EE5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096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21A245-1302-4329-A33C-F0F4BA929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D137E2-DFBC-4F7D-B6FD-264943C8F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2CF3B1-4C29-44C0-BF7C-096527678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2AE6B3-815E-48C1-8DCE-F9D5B1832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37A712-5E29-4A46-BB66-A9770F8BF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1721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153B9E9-D768-4C38-869D-458FC7C662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64A7D7-2EB9-4929-900D-68BEB8AF9A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DCB232-2C70-4DDB-9741-9DFE388B3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CEC695-B7EF-495B-BD14-EC45E9C7D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25668F-25C9-487F-A2A9-AA218D585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6651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400" b="1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fld id="{AABCD59D-0A61-43AF-A693-988282B196D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666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331B00-76F2-47D3-AAA3-6B8F01266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BA0872-9390-4EC0-A17C-1A54B4EE0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DA0C2B-A704-4D57-9B30-90D7242E8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9AD7E1-A3DB-45B6-BE37-7F90F8260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65752C-ED58-4448-9836-00454DC3B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665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4E970D-9BD6-489B-816C-EA7822FAC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8670AF-A592-4A3B-B58A-29C408A20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162DB1-309D-42B6-B886-A242259CD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1F8687-4709-48F2-90D1-0782EFD37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06C4A2-CE36-420A-9242-5A78FFA08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727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4AC28B-1D0B-444C-AB06-E325894B2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50F246-4DB5-4847-BB65-842A130780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92E03E-B410-45CC-8473-1492F0C9DD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B382E5-F69F-4D4F-A878-2362FC4D3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9B28E0-71AA-4A31-9BB7-8487CE718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5A913B-032E-4B6B-BCCA-DB61A650F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637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DDE3FF-1565-41DC-B522-802BA9AC6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B457CF-01EE-4642-AF96-E0EEFADA68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21ED65-C03C-4D08-A382-71B6860A79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D044754-8C2C-4B61-A41B-75CF9C1307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0F13430-5399-4203-BAFE-1C199E2F93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C9C3804-EA60-4605-A822-490FE7415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520C62-3EB7-4586-9FC2-3AB797EC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9CBD7F-7A75-4857-AF9E-0AF863628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230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F0B0A2-D401-4A04-B744-8D450BFF2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F232A5-6A86-4E0E-967B-3891B70CC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4BB7663-3D90-4092-8D13-C771316FA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9F78EE-6C3A-4D4D-9FA1-934CAD407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1B37A53-93DD-4E94-BEAD-0CD2E2939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6A428-5F58-45ED-AF32-945F158FD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05F6E2-4C48-42E5-8624-C190A9C97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416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41F6AE-979D-4B04-8479-00E3B43C5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988A73-49B1-4C68-B09C-B05BBA92F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F9EB18-D04A-46CD-90A1-049E89343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7EC372-6F98-4A53-976B-5DEED8F2C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AF4673-EB6E-450D-9620-1C8001E96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A9B15B-5F67-4E4B-9CA2-0E2F9922F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238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0CB7C-D644-4915-957F-10418A564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94F57F-DA7A-4FFE-A805-17370D853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60F66E-C7BB-49FB-B382-021BE77298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5751B9-F5B8-4DCC-9120-1D910E5B3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09B126-905C-4879-9A57-1A5E298A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127932-8246-4022-AD71-D8A02EE05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828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B45C5BC-F8BC-452F-A7F0-A2734CDB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A65A32-705A-482A-8823-6EFEE45F7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F1BAE0-15B7-49B4-A059-5A0AC355D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9C0AA-A513-491D-B611-C47CCB2067C1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8E755C-6F15-42E0-9ABD-D1087F5341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B810EF-EE80-48E0-882E-3ADEDD80C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91367-A76E-4A71-BDBD-E91CE6650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237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B9A4A-FB84-4DFC-A2C5-A38D5D695F96}" type="slidenum">
              <a:rPr lang="ko-KR" altLang="en-US"/>
              <a:pPr/>
              <a:t>1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24063" y="1916832"/>
            <a:ext cx="8135937" cy="6778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latinLnBrk="1" hangingPunct="1">
              <a:defRPr/>
            </a:pPr>
            <a:r>
              <a:rPr lang="en-US" altLang="ko-KR" sz="3800" b="1" dirty="0" err="1">
                <a:latin typeface="+mn-ea"/>
              </a:rPr>
              <a:t>IoT</a:t>
            </a:r>
            <a:r>
              <a:rPr lang="ko-KR" altLang="en-US" sz="3800" b="1" dirty="0">
                <a:latin typeface="+mn-ea"/>
              </a:rPr>
              <a:t>프로그래밍 </a:t>
            </a:r>
            <a:r>
              <a:rPr lang="en-US" altLang="ko-KR" sz="3800" b="1" dirty="0">
                <a:latin typeface="+mn-ea"/>
              </a:rPr>
              <a:t>8</a:t>
            </a:r>
            <a:r>
              <a:rPr lang="ko-KR" altLang="en-US" sz="3800" b="1" dirty="0">
                <a:latin typeface="+mn-ea"/>
              </a:rPr>
              <a:t>주차 과제</a:t>
            </a:r>
            <a:endParaRPr lang="en-US" altLang="ko-KR" sz="3800" b="1" dirty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19536" y="3913892"/>
            <a:ext cx="8135937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latinLnBrk="1" hangingPunct="1">
              <a:defRPr/>
            </a:pPr>
            <a:r>
              <a:rPr lang="en-US" altLang="ko-KR" sz="2800" b="1" dirty="0">
                <a:latin typeface="+mn-ea"/>
              </a:rPr>
              <a:t>YC</a:t>
            </a:r>
            <a:r>
              <a:rPr lang="ko-KR" altLang="en-US" sz="2800" b="1" dirty="0">
                <a:latin typeface="+mn-ea"/>
              </a:rPr>
              <a:t>반  학번</a:t>
            </a:r>
            <a:r>
              <a:rPr lang="en-US" altLang="ko-KR" sz="2800" b="1" dirty="0">
                <a:latin typeface="+mn-ea"/>
              </a:rPr>
              <a:t>:20181820 </a:t>
            </a:r>
            <a:r>
              <a:rPr lang="ko-KR" altLang="en-US" sz="2800" b="1" dirty="0">
                <a:latin typeface="+mn-ea"/>
              </a:rPr>
              <a:t>이름</a:t>
            </a:r>
            <a:r>
              <a:rPr lang="en-US" altLang="ko-KR" sz="2800" b="1" dirty="0">
                <a:latin typeface="+mn-ea"/>
              </a:rPr>
              <a:t>:</a:t>
            </a:r>
            <a:r>
              <a:rPr lang="ko-KR" altLang="en-US" sz="2800" b="1" dirty="0">
                <a:latin typeface="+mn-ea"/>
              </a:rPr>
              <a:t>신경식</a:t>
            </a:r>
            <a:endParaRPr lang="en-US" altLang="ko-KR" sz="2800" b="1" dirty="0">
              <a:latin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08F-91C6-4B0B-9387-85F829F35E08}" type="slidenum">
              <a:rPr lang="ko-KR" altLang="en-US"/>
              <a:pPr/>
              <a:t>2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>
            <a:off x="1846263" y="413266"/>
            <a:ext cx="813593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eaLnBrk="1" hangingPunct="1">
              <a:defRPr/>
            </a:pPr>
            <a:r>
              <a:rPr lang="ko-KR" altLang="en-US" sz="2800" b="1" dirty="0">
                <a:solidFill>
                  <a:schemeClr val="tx2"/>
                </a:solidFill>
                <a:latin typeface="+mn-ea"/>
                <a:ea typeface="+mn-ea"/>
              </a:rPr>
              <a:t>프로젝트 스케치</a:t>
            </a: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34" name="TextBox 4"/>
          <p:cNvSpPr txBox="1">
            <a:spLocks noChangeArrowheads="1"/>
          </p:cNvSpPr>
          <p:nvPr/>
        </p:nvSpPr>
        <p:spPr bwMode="auto">
          <a:xfrm>
            <a:off x="297005" y="1220312"/>
            <a:ext cx="4915075" cy="594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#include &lt;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SoftwareSerial.h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&gt;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#include &lt;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Servo.h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&gt;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Servo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servoLeft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;             // Declare left and right servos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Servo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servoRight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Servo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bluetoothTx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 7;  // 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블루투스 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7</a:t>
            </a:r>
            <a:r>
              <a:rPr kumimoji="0" lang="ko-KR" altLang="en-US" sz="1000" b="1" dirty="0" err="1">
                <a:solidFill>
                  <a:schemeClr val="tx2"/>
                </a:solidFill>
                <a:latin typeface="+mn-lt"/>
              </a:rPr>
              <a:t>번핀에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 할당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bluetoothRx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 6;  // 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블루투스 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6</a:t>
            </a:r>
            <a:r>
              <a:rPr kumimoji="0" lang="ko-KR" altLang="en-US" sz="1000" b="1" dirty="0" err="1">
                <a:solidFill>
                  <a:schemeClr val="tx2"/>
                </a:solidFill>
                <a:latin typeface="+mn-lt"/>
              </a:rPr>
              <a:t>번핀에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 할당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SoftwareSerial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BT(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bluetoothTx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,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bluetoothRx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); // 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블루투스 기능 추가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// </a:t>
            </a:r>
            <a:r>
              <a:rPr kumimoji="0" lang="ko-KR" altLang="en-US" sz="1000" b="1" dirty="0" err="1">
                <a:solidFill>
                  <a:schemeClr val="tx2"/>
                </a:solidFill>
                <a:latin typeface="+mn-lt"/>
              </a:rPr>
              <a:t>아두이노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 초기화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void setup() 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{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Serial.begin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(9600); // 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통신시작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BT.begin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(9600); // 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블루투스 시작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Serial.println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(＂Bluetooth Module Setup Mode＂);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pinMode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(10, INPUT);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pinMode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(9, OUTPUT); // 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적외선을 보내고 받는 역할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pinMode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(3, INPUT);  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pinMode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(2, OUTPUT); 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tone(4, 3000, 1000);        // Play tone for 1 second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delay(1000);              // Delay to finish tone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}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void loop() 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{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char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cmd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if 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BT.available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()) {     //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블루투스가 연결되어 사용 가능하다면</a:t>
            </a:r>
          </a:p>
          <a:p>
            <a:pPr eaLnBrk="1" hangingPunct="1">
              <a:defRPr/>
            </a:pP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cmd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 (char)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BT.read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(); //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신호를 </a:t>
            </a:r>
            <a:r>
              <a:rPr kumimoji="0" lang="ko-KR" altLang="en-US" sz="1000" b="1" dirty="0" err="1">
                <a:solidFill>
                  <a:schemeClr val="tx2"/>
                </a:solidFill>
                <a:latin typeface="+mn-lt"/>
              </a:rPr>
              <a:t>읽어옴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Serial.print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("Command = ");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Serial.println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cmd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if(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cmd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== '1')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{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Serial.println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("Power ON");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servoLeft.attach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(13);      // Attach left signal to pin 13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servoRight.attach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(12);      // Attach right signal to pin 12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servo.attach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(11);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}</a:t>
            </a:r>
          </a:p>
          <a:p>
            <a:pPr eaLnBrk="1" hangingPunct="1">
              <a:defRPr/>
            </a:pP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5" name="TextBox 4">
            <a:extLst>
              <a:ext uri="{FF2B5EF4-FFF2-40B4-BE49-F238E27FC236}">
                <a16:creationId xmlns:a16="http://schemas.microsoft.com/office/drawing/2014/main" id="{5B4D8ABD-36FE-470D-9EF2-EF58F24532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75141" y="1396940"/>
            <a:ext cx="2683632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void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myServo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(){      // </a:t>
            </a:r>
            <a:r>
              <a:rPr kumimoji="0" lang="ko-KR" altLang="en-US" sz="1000" b="1" dirty="0" err="1">
                <a:solidFill>
                  <a:schemeClr val="tx2"/>
                </a:solidFill>
                <a:latin typeface="+mn-lt"/>
              </a:rPr>
              <a:t>서보모터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 함수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servo.write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(180);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delay(150);         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/* 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값이 작아서 빠르지만 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delay</a:t>
            </a:r>
            <a:r>
              <a:rPr kumimoji="0" lang="ko-KR" altLang="en-US" sz="1000" b="1" dirty="0" err="1">
                <a:solidFill>
                  <a:schemeClr val="tx2"/>
                </a:solidFill>
                <a:latin typeface="+mn-lt"/>
              </a:rPr>
              <a:t>떄문에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 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maneuver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함수가 늦게 반응하기 때문에 값을 최대한 줄여주었습니다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. */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servo.write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(40);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delay(150);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}</a:t>
            </a:r>
          </a:p>
        </p:txBody>
      </p:sp>
      <p:sp>
        <p:nvSpPr>
          <p:cNvPr id="38" name="TextBox 4">
            <a:extLst>
              <a:ext uri="{FF2B5EF4-FFF2-40B4-BE49-F238E27FC236}">
                <a16:creationId xmlns:a16="http://schemas.microsoft.com/office/drawing/2014/main" id="{D4F7B1BA-796B-491A-A0A7-490237B4A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9436" y="1396940"/>
            <a:ext cx="4915075" cy="5324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if(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cmd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== '2')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{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Serial.println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("Power OFF");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servoLeft.detach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servoRight.detach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servo.detach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}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}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irLeft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irDetect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(9, 10, 55000); // Check for object on left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irRight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irDetect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(2, 3, 55000);// Check for object on right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if((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irLeft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== 0) &amp;&amp; 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irRight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== 0)) // If both sides detect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 {maneuver(-50, -50, 10);  }    // Backward 20 milliseconds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else if(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irLeft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== 0)          // If only left side detects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 {maneuver(50, -50, 10);    }    // Right for 20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else if(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irRight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== 0)        // If only right side detects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 {maneuver(-50, 50, 10);    }     // Left for 20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else                          // Otherwise, no IR detects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 {maneuver(50, 50, 10);      }    // Forward 20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myServo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(); // 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청소기능 </a:t>
            </a:r>
            <a:r>
              <a:rPr kumimoji="0" lang="ko-KR" altLang="en-US" sz="1000" b="1" dirty="0" err="1">
                <a:solidFill>
                  <a:schemeClr val="tx2"/>
                </a:solidFill>
                <a:latin typeface="+mn-lt"/>
              </a:rPr>
              <a:t>서보모터</a:t>
            </a:r>
            <a:r>
              <a:rPr kumimoji="0" lang="ko-KR" altLang="en-US" sz="1000" b="1" dirty="0">
                <a:solidFill>
                  <a:schemeClr val="tx2"/>
                </a:solidFill>
                <a:latin typeface="+mn-lt"/>
              </a:rPr>
              <a:t> 함수 추가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}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irDetect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irLedPin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,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irReceiverPin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, long frequency)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{ tone(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irLedPin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, frequency, 8);  // IRLED 38 kHz for at least 1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delay(1);                       // Wait 1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digitalRead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irReceiverPin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);// IR receiver -&gt;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variable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delay(1);                   // Down time before recheck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return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;               }      // Return 1 no detect, 0 detect</a:t>
            </a:r>
          </a:p>
          <a:p>
            <a:pPr eaLnBrk="1" hangingPunct="1">
              <a:defRPr/>
            </a:pP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void maneuver(int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speedLeft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,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speedRight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,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msTime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){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servoLeft.writeMicroseconds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(1500 +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speedLeft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servoRight.writeMicroseconds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(1500 -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speedRight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);</a:t>
            </a:r>
          </a:p>
          <a:p>
            <a:pPr eaLnBrk="1" hangingPunct="1">
              <a:defRPr/>
            </a:pP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delay(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msTime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);               // Delay for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msTime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98193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8AEBF4F8-427F-41BC-97CA-D80AD64AF8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8551" y="899207"/>
            <a:ext cx="4418769" cy="5324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if(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cmd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== '2')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{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Serial.println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("Power OFF");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servoLeft.detach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servoRight.detach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servo.detach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}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}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irLeft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irDetect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(9, 10, 55000); // Check for object on left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irRight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irDetect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(2, 3, 55000);// Check for object on right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if((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irLeft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== 0) &amp;&amp; 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irRight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== 0)) // If both sides detect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 {maneuver(-50, -50, 10);  }    // Backward 20 milliseconds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else if(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irLeft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== 0)          // If only left side detects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 {maneuver(50, -50, 10);    }    // Right for 20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else if(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irRight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== 0)        // If only right side detects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 {maneuver(-50, 50, 10);    }     // Left for 20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else                          // Otherwise, no IR detects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     {maneuver(50, 50, 10);      }    // Forward 20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myServo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}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irDetect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irLedPin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,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irReceiverPin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, long frequency)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{ tone(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irLedPin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, frequency, 8);  // IRLED 38 kHz for at least 1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delay(1);                       // Wait 1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=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digitalRead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irReceiverPin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);// IR receiver -&gt;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variable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delay(1);                   // Down time before recheck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return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ir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;               }      // Return 1 no detect, 0 detect</a:t>
            </a:r>
          </a:p>
          <a:p>
            <a:pPr eaLnBrk="1" hangingPunct="1">
              <a:defRPr/>
            </a:pP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void maneuver(int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speedLeft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,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speedRight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, int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msTime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){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servoLeft.writeMicroseconds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(1500 +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speedLeft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);</a:t>
            </a: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servoRight.writeMicroseconds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(1500 -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speedRight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);</a:t>
            </a:r>
          </a:p>
          <a:p>
            <a:pPr eaLnBrk="1" hangingPunct="1">
              <a:defRPr/>
            </a:pP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  delay(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msTime</a:t>
            </a: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);               // Delay for </a:t>
            </a:r>
            <a:r>
              <a:rPr kumimoji="0" lang="en-US" altLang="ko-KR" sz="1000" b="1" dirty="0" err="1">
                <a:solidFill>
                  <a:schemeClr val="tx2"/>
                </a:solidFill>
                <a:latin typeface="+mn-lt"/>
              </a:rPr>
              <a:t>msTime</a:t>
            </a: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en-US" altLang="ko-KR" sz="1000" b="1" dirty="0">
                <a:solidFill>
                  <a:schemeClr val="tx2"/>
                </a:solidFill>
                <a:latin typeface="+mn-lt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05368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08F-91C6-4B0B-9387-85F829F35E08}" type="slidenum">
              <a:rPr lang="ko-KR" altLang="en-US"/>
              <a:pPr/>
              <a:t>4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>
            <a:off x="1992314" y="333376"/>
            <a:ext cx="813593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eaLnBrk="1" hangingPunct="1">
              <a:defRPr/>
            </a:pPr>
            <a:r>
              <a:rPr lang="ko-KR" altLang="en-US" sz="2800" b="1" dirty="0">
                <a:solidFill>
                  <a:schemeClr val="tx2"/>
                </a:solidFill>
                <a:latin typeface="+mn-ea"/>
                <a:ea typeface="+mn-ea"/>
              </a:rPr>
              <a:t>프로젝트 설명</a:t>
            </a: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34" name="TextBox 4"/>
          <p:cNvSpPr txBox="1">
            <a:spLocks noChangeArrowheads="1"/>
          </p:cNvSpPr>
          <p:nvPr/>
        </p:nvSpPr>
        <p:spPr bwMode="auto">
          <a:xfrm>
            <a:off x="1677231" y="1188126"/>
            <a:ext cx="9381833" cy="2400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 sz="2000" b="1" dirty="0">
                <a:solidFill>
                  <a:schemeClr val="tx2"/>
                </a:solidFill>
                <a:latin typeface="+mn-lt"/>
              </a:rPr>
              <a:t>기존 수업시간에 사용했던 적외선 코드와 </a:t>
            </a:r>
            <a:r>
              <a:rPr kumimoji="0" lang="en-US" altLang="ko-KR" sz="2000" b="1" dirty="0">
                <a:solidFill>
                  <a:schemeClr val="tx2"/>
                </a:solidFill>
                <a:latin typeface="+mn-lt"/>
              </a:rPr>
              <a:t>maneuver</a:t>
            </a:r>
            <a:r>
              <a:rPr kumimoji="0" lang="ko-KR" altLang="en-US" sz="2000" b="1" dirty="0">
                <a:solidFill>
                  <a:schemeClr val="tx2"/>
                </a:solidFill>
                <a:latin typeface="+mn-lt"/>
              </a:rPr>
              <a:t>함수를 활용하였습니다</a:t>
            </a:r>
            <a:r>
              <a:rPr kumimoji="0" lang="en-US" altLang="ko-KR" sz="2000" b="1" dirty="0">
                <a:solidFill>
                  <a:schemeClr val="tx2"/>
                </a:solidFill>
                <a:latin typeface="+mn-lt"/>
              </a:rPr>
              <a:t>. </a:t>
            </a:r>
            <a:r>
              <a:rPr kumimoji="0" lang="ko-KR" altLang="en-US" sz="2000" b="1" dirty="0">
                <a:solidFill>
                  <a:schemeClr val="tx2"/>
                </a:solidFill>
                <a:latin typeface="+mn-lt"/>
              </a:rPr>
              <a:t>로봇청소기라는 주제에 부합하도록 블루투스 기능을 추가하여 원격으로 전원을 껐다가 켤 수 있도록 만들었습니다</a:t>
            </a:r>
            <a:r>
              <a:rPr kumimoji="0" lang="en-US" altLang="ko-KR" sz="2000" b="1" dirty="0">
                <a:solidFill>
                  <a:schemeClr val="tx2"/>
                </a:solidFill>
                <a:latin typeface="+mn-lt"/>
              </a:rPr>
              <a:t>. </a:t>
            </a:r>
          </a:p>
          <a:p>
            <a:pPr eaLnBrk="1" hangingPunct="1">
              <a:defRPr/>
            </a:pPr>
            <a:endParaRPr kumimoji="0" lang="en-US" altLang="ko-KR" sz="2000" b="1" dirty="0">
              <a:solidFill>
                <a:schemeClr val="tx2"/>
              </a:solidFill>
              <a:latin typeface="+mn-lt"/>
            </a:endParaRPr>
          </a:p>
          <a:p>
            <a:pPr eaLnBrk="1" hangingPunct="1">
              <a:defRPr/>
            </a:pPr>
            <a:r>
              <a:rPr kumimoji="0" lang="ko-KR" altLang="en-US" sz="2000" b="1" dirty="0" err="1">
                <a:solidFill>
                  <a:schemeClr val="tx2"/>
                </a:solidFill>
                <a:latin typeface="+mn-lt"/>
              </a:rPr>
              <a:t>서보모터를</a:t>
            </a:r>
            <a:r>
              <a:rPr kumimoji="0" lang="ko-KR" altLang="en-US" sz="2000" b="1" dirty="0">
                <a:solidFill>
                  <a:schemeClr val="tx2"/>
                </a:solidFill>
                <a:latin typeface="+mn-lt"/>
              </a:rPr>
              <a:t> 사용하여 앞에 와이퍼 기능을 하도록 하였습니다</a:t>
            </a:r>
            <a:r>
              <a:rPr kumimoji="0" lang="en-US" altLang="ko-KR" sz="2000" b="1" dirty="0">
                <a:solidFill>
                  <a:schemeClr val="tx2"/>
                </a:solidFill>
                <a:latin typeface="+mn-lt"/>
              </a:rPr>
              <a:t>. </a:t>
            </a:r>
            <a:r>
              <a:rPr kumimoji="0" lang="ko-KR" altLang="en-US" sz="2000" b="1" dirty="0" err="1">
                <a:solidFill>
                  <a:schemeClr val="tx2"/>
                </a:solidFill>
                <a:latin typeface="+mn-lt"/>
              </a:rPr>
              <a:t>서보모터에</a:t>
            </a:r>
            <a:r>
              <a:rPr kumimoji="0" lang="ko-KR" altLang="en-US" sz="2000" b="1" dirty="0">
                <a:solidFill>
                  <a:schemeClr val="tx2"/>
                </a:solidFill>
                <a:latin typeface="+mn-lt"/>
              </a:rPr>
              <a:t> 막대기를 부착하여 길이를 늘렸으며</a:t>
            </a:r>
            <a:r>
              <a:rPr kumimoji="0" lang="en-US" altLang="ko-KR" sz="2000" b="1" dirty="0">
                <a:solidFill>
                  <a:schemeClr val="tx2"/>
                </a:solidFill>
                <a:latin typeface="+mn-lt"/>
              </a:rPr>
              <a:t>, </a:t>
            </a:r>
            <a:r>
              <a:rPr kumimoji="0" lang="ko-KR" altLang="en-US" sz="2000" b="1" dirty="0">
                <a:solidFill>
                  <a:schemeClr val="tx2"/>
                </a:solidFill>
                <a:latin typeface="+mn-lt"/>
              </a:rPr>
              <a:t>행주를 부착하였습니다</a:t>
            </a:r>
            <a:r>
              <a:rPr kumimoji="0" lang="en-US" altLang="ko-KR" sz="2000" b="1" dirty="0">
                <a:solidFill>
                  <a:schemeClr val="tx2"/>
                </a:solidFill>
                <a:latin typeface="+mn-lt"/>
              </a:rPr>
              <a:t>. </a:t>
            </a:r>
            <a:r>
              <a:rPr kumimoji="0" lang="ko-KR" altLang="en-US" sz="2000" b="1" dirty="0">
                <a:solidFill>
                  <a:schemeClr val="tx2"/>
                </a:solidFill>
                <a:latin typeface="+mn-lt"/>
              </a:rPr>
              <a:t>젖은 행주를 부착하여 걸레질 역할을 할 수 있도록 하였습니다</a:t>
            </a:r>
            <a:r>
              <a:rPr kumimoji="0" lang="en-US" altLang="ko-KR" sz="2000" b="1" dirty="0">
                <a:solidFill>
                  <a:schemeClr val="tx2"/>
                </a:solidFill>
                <a:latin typeface="+mn-lt"/>
              </a:rPr>
              <a:t>.</a:t>
            </a:r>
          </a:p>
          <a:p>
            <a:pPr eaLnBrk="1" hangingPunct="1">
              <a:defRPr/>
            </a:pPr>
            <a:endParaRPr kumimoji="0" lang="en-US" altLang="ko-KR" sz="1000" b="1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1518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08F-91C6-4B0B-9387-85F829F35E08}" type="slidenum">
              <a:rPr lang="ko-KR" altLang="en-US"/>
              <a:pPr/>
              <a:t>5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>
            <a:off x="1524001" y="395211"/>
            <a:ext cx="91805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eaLnBrk="1" hangingPunct="1">
              <a:defRPr/>
            </a:pPr>
            <a:r>
              <a:rPr lang="ko-KR" altLang="en-US" sz="2800" b="1" dirty="0">
                <a:solidFill>
                  <a:schemeClr val="tx2"/>
                </a:solidFill>
                <a:latin typeface="+mn-ea"/>
                <a:ea typeface="+mn-ea"/>
              </a:rPr>
              <a:t>시연 영상</a:t>
            </a: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pic>
        <p:nvPicPr>
          <p:cNvPr id="4" name="KakaoTalk_20211130_180027445">
            <a:hlinkClick r:id="" action="ppaction://media"/>
            <a:extLst>
              <a:ext uri="{FF2B5EF4-FFF2-40B4-BE49-F238E27FC236}">
                <a16:creationId xmlns:a16="http://schemas.microsoft.com/office/drawing/2014/main" id="{16D43E92-9024-4A45-8A06-4BFAA71397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9224" y="1071381"/>
            <a:ext cx="5262516" cy="501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9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5029D79E-71EF-438A-BDD6-7856160008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2314" y="333376"/>
            <a:ext cx="813593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eaLnBrk="1" hangingPunct="1">
              <a:defRPr/>
            </a:pPr>
            <a:r>
              <a:rPr lang="ko-KR" altLang="en-US" sz="2800" b="1" dirty="0">
                <a:solidFill>
                  <a:schemeClr val="tx2"/>
                </a:solidFill>
                <a:latin typeface="+mn-ea"/>
                <a:ea typeface="+mn-ea"/>
              </a:rPr>
              <a:t>프로젝트 한계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DD0987CE-9552-4DA8-9622-F0B6299B52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7231" y="1188126"/>
            <a:ext cx="938183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 sz="2400" b="1" dirty="0">
                <a:solidFill>
                  <a:schemeClr val="tx2"/>
                </a:solidFill>
                <a:latin typeface="+mn-lt"/>
              </a:rPr>
              <a:t>프로젝트를 진행하면서 한정된 공간의 </a:t>
            </a:r>
            <a:r>
              <a:rPr kumimoji="0" lang="ko-KR" altLang="en-US" sz="2400" b="1" dirty="0" err="1">
                <a:solidFill>
                  <a:schemeClr val="tx2"/>
                </a:solidFill>
                <a:latin typeface="+mn-lt"/>
              </a:rPr>
              <a:t>브레드보드와</a:t>
            </a:r>
            <a:r>
              <a:rPr kumimoji="0" lang="ko-KR" altLang="en-US" sz="2400" b="1" dirty="0">
                <a:solidFill>
                  <a:schemeClr val="tx2"/>
                </a:solidFill>
                <a:latin typeface="+mn-lt"/>
              </a:rPr>
              <a:t> 청소도구 기능을 만드는데 많은 제한이 있었습니다</a:t>
            </a:r>
            <a:r>
              <a:rPr kumimoji="0" lang="en-US" altLang="ko-KR" sz="2400" b="1" dirty="0">
                <a:solidFill>
                  <a:schemeClr val="tx2"/>
                </a:solidFill>
                <a:latin typeface="+mn-lt"/>
              </a:rPr>
              <a:t>. </a:t>
            </a:r>
            <a:r>
              <a:rPr kumimoji="0" lang="ko-KR" altLang="en-US" sz="2400" b="1" dirty="0">
                <a:solidFill>
                  <a:schemeClr val="tx2"/>
                </a:solidFill>
                <a:latin typeface="+mn-lt"/>
              </a:rPr>
              <a:t>특히 청소도구 기능을 추가하는 것이 가장 큰 고민이었습니다</a:t>
            </a:r>
            <a:r>
              <a:rPr kumimoji="0" lang="en-US" altLang="ko-KR" sz="2400" b="1" dirty="0">
                <a:solidFill>
                  <a:schemeClr val="tx2"/>
                </a:solidFill>
                <a:latin typeface="+mn-lt"/>
              </a:rPr>
              <a:t>. </a:t>
            </a:r>
            <a:r>
              <a:rPr kumimoji="0" lang="ko-KR" altLang="en-US" sz="2400" b="1" dirty="0">
                <a:solidFill>
                  <a:schemeClr val="tx2"/>
                </a:solidFill>
                <a:latin typeface="+mn-lt"/>
              </a:rPr>
              <a:t>또한 적외선 센서가 불안정하여 가끔 오작동하는 모습도 보여주었습니다</a:t>
            </a:r>
            <a:r>
              <a:rPr kumimoji="0" lang="en-US" altLang="ko-KR" sz="2400" b="1" dirty="0">
                <a:solidFill>
                  <a:schemeClr val="tx2"/>
                </a:solidFill>
                <a:latin typeface="+mn-lt"/>
              </a:rPr>
              <a:t>. </a:t>
            </a:r>
            <a:r>
              <a:rPr kumimoji="0" lang="ko-KR" altLang="en-US" sz="2400" b="1" dirty="0">
                <a:solidFill>
                  <a:schemeClr val="tx2"/>
                </a:solidFill>
                <a:latin typeface="+mn-lt"/>
              </a:rPr>
              <a:t>다음번에는 좀 더 많은 기능을 추가해 보고 싶습니다</a:t>
            </a:r>
            <a:r>
              <a:rPr kumimoji="0" lang="en-US" altLang="ko-KR" sz="2400" b="1" dirty="0">
                <a:solidFill>
                  <a:schemeClr val="tx2"/>
                </a:solidFill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275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1038</Words>
  <Application>Microsoft Office PowerPoint</Application>
  <PresentationFormat>와이드스크린</PresentationFormat>
  <Paragraphs>127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경식</dc:creator>
  <cp:lastModifiedBy>신 경식</cp:lastModifiedBy>
  <cp:revision>6</cp:revision>
  <dcterms:created xsi:type="dcterms:W3CDTF">2021-11-30T08:30:23Z</dcterms:created>
  <dcterms:modified xsi:type="dcterms:W3CDTF">2021-12-02T08:31:33Z</dcterms:modified>
</cp:coreProperties>
</file>

<file path=docProps/thumbnail.jpeg>
</file>